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797675" cy="987266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3" autoAdjust="0"/>
    <p:restoredTop sz="94660"/>
  </p:normalViewPr>
  <p:slideViewPr>
    <p:cSldViewPr snapToGrid="0">
      <p:cViewPr>
        <p:scale>
          <a:sx n="90" d="100"/>
          <a:sy n="90" d="100"/>
        </p:scale>
        <p:origin x="-1158" y="-5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F70B-8C0C-4470-A1A2-7FDB42B12E56}" type="datetimeFigureOut">
              <a:rPr lang="it-IT" smtClean="0"/>
              <a:pPr/>
              <a:t>10/03/2020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2E73F-BFC7-40D8-B7AD-366BC1F944F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68291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F70B-8C0C-4470-A1A2-7FDB42B12E56}" type="datetimeFigureOut">
              <a:rPr lang="it-IT" smtClean="0"/>
              <a:pPr/>
              <a:t>10/03/2020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2E73F-BFC7-40D8-B7AD-366BC1F944F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587372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F70B-8C0C-4470-A1A2-7FDB42B12E56}" type="datetimeFigureOut">
              <a:rPr lang="it-IT" smtClean="0"/>
              <a:pPr/>
              <a:t>10/03/2020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2E73F-BFC7-40D8-B7AD-366BC1F944F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975307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F70B-8C0C-4470-A1A2-7FDB42B12E56}" type="datetimeFigureOut">
              <a:rPr lang="it-IT" smtClean="0"/>
              <a:pPr/>
              <a:t>10/03/2020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2E73F-BFC7-40D8-B7AD-366BC1F944F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525226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F70B-8C0C-4470-A1A2-7FDB42B12E56}" type="datetimeFigureOut">
              <a:rPr lang="it-IT" smtClean="0"/>
              <a:pPr/>
              <a:t>10/03/2020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2E73F-BFC7-40D8-B7AD-366BC1F944F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293591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F70B-8C0C-4470-A1A2-7FDB42B12E56}" type="datetimeFigureOut">
              <a:rPr lang="it-IT" smtClean="0"/>
              <a:pPr/>
              <a:t>10/03/2020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2E73F-BFC7-40D8-B7AD-366BC1F944F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042642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F70B-8C0C-4470-A1A2-7FDB42B12E56}" type="datetimeFigureOut">
              <a:rPr lang="it-IT" smtClean="0"/>
              <a:pPr/>
              <a:t>10/03/2020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2E73F-BFC7-40D8-B7AD-366BC1F944F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405843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F70B-8C0C-4470-A1A2-7FDB42B12E56}" type="datetimeFigureOut">
              <a:rPr lang="it-IT" smtClean="0"/>
              <a:pPr/>
              <a:t>10/03/2020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2E73F-BFC7-40D8-B7AD-366BC1F944F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464522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F70B-8C0C-4470-A1A2-7FDB42B12E56}" type="datetimeFigureOut">
              <a:rPr lang="it-IT" smtClean="0"/>
              <a:pPr/>
              <a:t>10/03/2020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2E73F-BFC7-40D8-B7AD-366BC1F944F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56010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F70B-8C0C-4470-A1A2-7FDB42B12E56}" type="datetimeFigureOut">
              <a:rPr lang="it-IT" smtClean="0"/>
              <a:pPr/>
              <a:t>10/03/2020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2E73F-BFC7-40D8-B7AD-366BC1F944F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184128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F70B-8C0C-4470-A1A2-7FDB42B12E56}" type="datetimeFigureOut">
              <a:rPr lang="it-IT" smtClean="0"/>
              <a:pPr/>
              <a:t>10/03/2020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2E73F-BFC7-40D8-B7AD-366BC1F944F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014447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8F70B-8C0C-4470-A1A2-7FDB42B12E56}" type="datetimeFigureOut">
              <a:rPr lang="it-IT" smtClean="0"/>
              <a:pPr/>
              <a:t>10/03/2020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2E73F-BFC7-40D8-B7AD-366BC1F944F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732620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10602" y="97790"/>
            <a:ext cx="10170795" cy="6662420"/>
          </a:xfrm>
          <a:prstGeom prst="rect">
            <a:avLst/>
          </a:prstGeom>
        </p:spPr>
      </p:pic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732144" y="3198841"/>
            <a:ext cx="1464696" cy="306360"/>
          </a:xfr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>
            <a:normAutofit lnSpcReduction="10000"/>
          </a:bodyPr>
          <a:lstStyle/>
          <a:p>
            <a:r>
              <a:rPr lang="it-IT" sz="1600" dirty="0" smtClean="0"/>
              <a:t>ARSENALE MM</a:t>
            </a:r>
            <a:endParaRPr lang="it-IT" sz="1600" dirty="0"/>
          </a:p>
        </p:txBody>
      </p:sp>
      <p:sp>
        <p:nvSpPr>
          <p:cNvPr id="6" name="Sottotitolo 2"/>
          <p:cNvSpPr txBox="1">
            <a:spLocks/>
          </p:cNvSpPr>
          <p:nvPr/>
        </p:nvSpPr>
        <p:spPr>
          <a:xfrm>
            <a:off x="7266499" y="2380518"/>
            <a:ext cx="1145982" cy="34048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dirty="0" smtClean="0"/>
              <a:t>DIREMUNI</a:t>
            </a:r>
            <a:endParaRPr lang="it-IT" sz="1600" dirty="0"/>
          </a:p>
        </p:txBody>
      </p:sp>
      <p:sp>
        <p:nvSpPr>
          <p:cNvPr id="7" name="Sottotitolo 2"/>
          <p:cNvSpPr txBox="1">
            <a:spLocks/>
          </p:cNvSpPr>
          <p:nvPr/>
        </p:nvSpPr>
        <p:spPr>
          <a:xfrm>
            <a:off x="7146566" y="3997038"/>
            <a:ext cx="1639294" cy="30084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dirty="0" smtClean="0"/>
              <a:t>MANGANECCHIA</a:t>
            </a:r>
            <a:endParaRPr lang="it-IT" sz="1600" dirty="0"/>
          </a:p>
        </p:txBody>
      </p:sp>
      <p:cxnSp>
        <p:nvCxnSpPr>
          <p:cNvPr id="9" name="Connettore 2 8"/>
          <p:cNvCxnSpPr>
            <a:stCxn id="7" idx="2"/>
          </p:cNvCxnSpPr>
          <p:nvPr/>
        </p:nvCxnSpPr>
        <p:spPr>
          <a:xfrm>
            <a:off x="7966213" y="4297878"/>
            <a:ext cx="453887" cy="53320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/>
          <p:cNvCxnSpPr/>
          <p:nvPr/>
        </p:nvCxnSpPr>
        <p:spPr>
          <a:xfrm>
            <a:off x="5196840" y="3463836"/>
            <a:ext cx="541020" cy="91004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/>
          <p:cNvCxnSpPr/>
          <p:nvPr/>
        </p:nvCxnSpPr>
        <p:spPr>
          <a:xfrm flipH="1">
            <a:off x="3040380" y="3494316"/>
            <a:ext cx="702697" cy="73478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H="1" flipV="1">
            <a:off x="6880860" y="2067910"/>
            <a:ext cx="601980" cy="31260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/>
          <p:cNvCxnSpPr>
            <a:stCxn id="6" idx="1"/>
          </p:cNvCxnSpPr>
          <p:nvPr/>
        </p:nvCxnSpPr>
        <p:spPr>
          <a:xfrm flipH="1">
            <a:off x="6195061" y="2550761"/>
            <a:ext cx="1071438" cy="20117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Sottotitolo 2"/>
          <p:cNvSpPr txBox="1">
            <a:spLocks/>
          </p:cNvSpPr>
          <p:nvPr/>
        </p:nvSpPr>
        <p:spPr>
          <a:xfrm>
            <a:off x="4381501" y="6350342"/>
            <a:ext cx="4030980" cy="30084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dirty="0" smtClean="0"/>
              <a:t>MAR PICCOLO - TARANTO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xmlns="" val="69806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A6ABD2E30A5D444183CCA6AB9D4B3A6F" ma:contentTypeVersion="0" ma:contentTypeDescription="Creare un nuovo documento." ma:contentTypeScope="" ma:versionID="de0b6b581960405686f672a5bed4a9d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8b46ffcfab2f96f65a7e4e9184f8b9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62F0704-7961-4169-B2B5-D77675FD77C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2B5FBB3-4A1C-45B6-9AEA-23688EAA8E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7CE0146-FFBB-4503-B8DE-89B5956D52C4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8</Words>
  <Application>Microsoft Office PowerPoint</Application>
  <PresentationFormat>Personalizzato</PresentationFormat>
  <Paragraphs>4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Diapositiva 1</vt:lpstr>
    </vt:vector>
  </TitlesOfParts>
  <Company>Marina Militare Italiana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Carabotta Antonio - Assistente Amministrativo</dc:creator>
  <cp:lastModifiedBy>m.fiore</cp:lastModifiedBy>
  <cp:revision>3</cp:revision>
  <cp:lastPrinted>2020-03-09T11:43:45Z</cp:lastPrinted>
  <dcterms:created xsi:type="dcterms:W3CDTF">2020-03-09T11:37:46Z</dcterms:created>
  <dcterms:modified xsi:type="dcterms:W3CDTF">2020-03-10T15:13:31Z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0x010100A6ABD2E30A5D444183CCA6AB9D4B3A6F</vt:lpwstr>
  </property>
</Properties>
</file>